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8"/>
  </p:notesMasterIdLst>
  <p:sldIdLst>
    <p:sldId id="277" r:id="rId2"/>
    <p:sldId id="257" r:id="rId3"/>
    <p:sldId id="258" r:id="rId4"/>
    <p:sldId id="281" r:id="rId5"/>
    <p:sldId id="283" r:id="rId6"/>
    <p:sldId id="284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-4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0DFC66-820B-4D81-8FEF-38FCBB227C71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86FEE6-7CE4-406D-9FCC-640F57882C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4959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86FEE6-7CE4-406D-9FCC-640F57882CA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71083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86FEE6-7CE4-406D-9FCC-640F57882CA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72523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86FEE6-7CE4-406D-9FCC-640F57882CA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755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5B106E36-FD25-4E2D-B0AA-010F637433A0}" type="datetimeFigureOut">
              <a:rPr lang="ru-RU" smtClean="0"/>
              <a:pPr/>
              <a:t>15.12.2025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5B106E36-FD25-4E2D-B0AA-010F637433A0}" type="datetimeFigureOut">
              <a:rPr lang="ru-RU" smtClean="0"/>
              <a:pPr/>
              <a:t>15.12.2025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5B106E36-FD25-4E2D-B0AA-010F637433A0}" type="datetimeFigureOut">
              <a:rPr lang="ru-RU" smtClean="0"/>
              <a:pPr/>
              <a:t>15.12.2025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5B106E36-FD25-4E2D-B0AA-010F637433A0}" type="datetimeFigureOut">
              <a:rPr lang="ru-RU" smtClean="0"/>
              <a:pPr/>
              <a:t>15.12.2025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ru-RU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15.12.2025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>
    <p:random/>
  </p:transition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357430"/>
          </a:xfrm>
          <a:solidFill>
            <a:schemeClr val="accent2">
              <a:lumMod val="50000"/>
            </a:schemeClr>
          </a:solidFill>
        </p:spPr>
        <p:txBody>
          <a:bodyPr>
            <a:normAutofit fontScale="90000"/>
          </a:bodyPr>
          <a:lstStyle/>
          <a:p>
            <a:pPr algn="ctr"/>
            <a:br>
              <a:rPr lang="ru-RU" sz="4800" b="1" i="1" dirty="0"/>
            </a:br>
            <a:br>
              <a:rPr lang="ru-RU" sz="4800" b="1" i="1" dirty="0"/>
            </a:br>
            <a:br>
              <a:rPr lang="ru-RU" sz="4800" b="1" i="1" dirty="0"/>
            </a:br>
            <a:r>
              <a:rPr lang="ru-RU" sz="4400" b="1" i="1" dirty="0"/>
              <a:t>ПЕРЕЧЕНЬ</a:t>
            </a:r>
            <a:br>
              <a:rPr lang="ru-RU" sz="4400" b="1" i="1" dirty="0"/>
            </a:br>
            <a:r>
              <a:rPr lang="ru-RU" sz="4400" b="1" i="1" dirty="0"/>
              <a:t>  (календарный график) </a:t>
            </a:r>
            <a:br>
              <a:rPr lang="ru-RU" sz="4800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2272129"/>
            <a:ext cx="9144000" cy="544764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endParaRPr lang="ru-RU" sz="3600" dirty="0">
              <a:solidFill>
                <a:srgbClr val="FFFF00"/>
              </a:solidFill>
            </a:endParaRPr>
          </a:p>
          <a:p>
            <a:pPr algn="ctr"/>
            <a:r>
              <a:rPr lang="ru-RU" sz="2800" b="1" i="1" dirty="0"/>
              <a:t>неиспользуемого (неэффективно используемого) имущества,  </a:t>
            </a:r>
            <a:endParaRPr lang="ru-RU" sz="2800" dirty="0"/>
          </a:p>
          <a:p>
            <a:pPr algn="ctr"/>
            <a:r>
              <a:rPr lang="ru-RU" sz="2800" b="1" i="1" dirty="0"/>
              <a:t>находящегося в собственности открытых  акционерных обществ с долей коммунальной собственности </a:t>
            </a:r>
            <a:endParaRPr lang="ru-RU" sz="2800" dirty="0"/>
          </a:p>
          <a:p>
            <a:pPr algn="ctr"/>
            <a:r>
              <a:rPr lang="ru-RU" sz="2800" b="1" i="1" dirty="0"/>
              <a:t>подлежащего вовлечению  в хозяйственный оборот и сносу, </a:t>
            </a:r>
            <a:r>
              <a:rPr lang="ru-RU" sz="3000" b="1" i="1" dirty="0"/>
              <a:t>в 2026 году</a:t>
            </a:r>
            <a:endParaRPr lang="ru-RU" sz="3000" dirty="0"/>
          </a:p>
          <a:p>
            <a:pPr algn="ctr"/>
            <a:r>
              <a:rPr lang="ru-RU" sz="2800" b="1" i="1" dirty="0"/>
              <a:t>по </a:t>
            </a:r>
            <a:r>
              <a:rPr lang="ru-RU" sz="2800" b="1" i="1" dirty="0" err="1"/>
              <a:t>Чашникскому</a:t>
            </a:r>
            <a:r>
              <a:rPr lang="ru-RU" sz="2800" b="1" i="1" dirty="0"/>
              <a:t> району</a:t>
            </a:r>
            <a:endParaRPr lang="ru-RU" sz="2800" dirty="0"/>
          </a:p>
          <a:p>
            <a:pPr algn="ctr"/>
            <a:br>
              <a:rPr lang="ru-RU" sz="2400" dirty="0">
                <a:solidFill>
                  <a:srgbClr val="FFFF00"/>
                </a:solidFill>
              </a:rPr>
            </a:br>
            <a:br>
              <a:rPr lang="ru-RU" sz="2800" dirty="0">
                <a:solidFill>
                  <a:srgbClr val="FFFF00"/>
                </a:solidFill>
              </a:rPr>
            </a:b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ransition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2984"/>
          </a:xfrm>
        </p:spPr>
        <p:txBody>
          <a:bodyPr>
            <a:normAutofit fontScale="90000"/>
          </a:bodyPr>
          <a:lstStyle/>
          <a:p>
            <a:pPr algn="l"/>
            <a:br>
              <a:rPr lang="ru-RU" sz="2500" b="1" i="1" dirty="0">
                <a:solidFill>
                  <a:srgbClr val="FFFF00"/>
                </a:solidFill>
              </a:rPr>
            </a:br>
            <a:br>
              <a:rPr lang="ru-RU" sz="2500" i="1" dirty="0">
                <a:solidFill>
                  <a:srgbClr val="FFFF00"/>
                </a:solidFill>
              </a:rPr>
            </a:br>
            <a:br>
              <a:rPr lang="ru-RU" sz="2500" i="1" dirty="0">
                <a:solidFill>
                  <a:srgbClr val="FFFF00"/>
                </a:solidFill>
              </a:rPr>
            </a:br>
            <a:r>
              <a:rPr lang="ru-RU" sz="2500" b="1" i="1" u="sng" dirty="0">
                <a:solidFill>
                  <a:schemeClr val="accent6">
                    <a:lumMod val="75000"/>
                  </a:schemeClr>
                </a:solidFill>
              </a:rPr>
              <a:t>Балансодержатель: </a:t>
            </a:r>
            <a:br>
              <a:rPr lang="ru-RU" sz="2500" b="1" i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500" b="1" i="1" u="sng" dirty="0">
                <a:solidFill>
                  <a:schemeClr val="accent6">
                    <a:lumMod val="75000"/>
                  </a:schemeClr>
                </a:solidFill>
              </a:rPr>
              <a:t>Открытое акционерное общество «</a:t>
            </a:r>
            <a:r>
              <a:rPr lang="ru-RU" sz="2500" b="1" i="1" u="sng" dirty="0" err="1">
                <a:solidFill>
                  <a:schemeClr val="accent6">
                    <a:lumMod val="75000"/>
                  </a:schemeClr>
                </a:solidFill>
              </a:rPr>
              <a:t>Иванский</a:t>
            </a:r>
            <a:r>
              <a:rPr lang="ru-RU" sz="2500" b="1" i="1" u="sng" dirty="0">
                <a:solidFill>
                  <a:schemeClr val="accent6">
                    <a:lumMod val="75000"/>
                  </a:schemeClr>
                </a:solidFill>
              </a:rPr>
              <a:t>-Агро»</a:t>
            </a:r>
            <a:endParaRPr lang="ru-RU" sz="2500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29444" y="866760"/>
            <a:ext cx="8147248" cy="1085932"/>
          </a:xfrm>
        </p:spPr>
        <p:txBody>
          <a:bodyPr>
            <a:normAutofit/>
          </a:bodyPr>
          <a:lstStyle/>
          <a:p>
            <a:pPr algn="ctr"/>
            <a:endParaRPr lang="ru-RU" sz="2400" b="1" i="1" u="sng" dirty="0">
              <a:latin typeface="+mj-lt"/>
            </a:endParaRPr>
          </a:p>
          <a:p>
            <a:pPr algn="ctr"/>
            <a:r>
              <a:rPr lang="ru-RU" sz="2400" b="1" i="1" u="sng" dirty="0">
                <a:latin typeface="+mj-lt"/>
              </a:rPr>
              <a:t>ЗЕРНОСКЛАД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95536" y="6177061"/>
            <a:ext cx="8215064" cy="680939"/>
          </a:xfrm>
        </p:spPr>
        <p:txBody>
          <a:bodyPr>
            <a:normAutofit/>
          </a:bodyPr>
          <a:lstStyle/>
          <a:p>
            <a:pPr algn="ctr"/>
            <a:r>
              <a:rPr lang="ru-RU" sz="2000" dirty="0">
                <a:latin typeface="+mj-lt"/>
              </a:rPr>
              <a:t>Витебская обл., Чашникский р-н, </a:t>
            </a:r>
            <a:r>
              <a:rPr lang="ru-RU" sz="2000" dirty="0" err="1">
                <a:latin typeface="+mj-lt"/>
              </a:rPr>
              <a:t>д.Демидовичи</a:t>
            </a:r>
            <a:endParaRPr lang="ru-RU" sz="2000" dirty="0">
              <a:latin typeface="+mj-lt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5ED1307-C9F0-4056-9568-DB16500D98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429" y="1803006"/>
            <a:ext cx="5561141" cy="41882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6072206"/>
            <a:ext cx="8229600" cy="504056"/>
          </a:xfrm>
        </p:spPr>
        <p:txBody>
          <a:bodyPr>
            <a:noAutofit/>
          </a:bodyPr>
          <a:lstStyle/>
          <a:p>
            <a:r>
              <a:rPr lang="ru-RU" sz="1800" b="1" dirty="0">
                <a:latin typeface="+mj-lt"/>
              </a:rPr>
              <a:t>Витебская обл., Чашникский р-н, </a:t>
            </a:r>
            <a:r>
              <a:rPr lang="ru-RU" sz="1800" b="1" dirty="0" err="1">
                <a:latin typeface="+mj-lt"/>
              </a:rPr>
              <a:t>д.Демидовичи</a:t>
            </a:r>
            <a:endParaRPr lang="ru-RU" sz="1800" b="1" dirty="0"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2910" y="188641"/>
            <a:ext cx="77153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u="sng" dirty="0">
                <a:solidFill>
                  <a:schemeClr val="accent6">
                    <a:lumMod val="75000"/>
                  </a:schemeClr>
                </a:solidFill>
              </a:rPr>
              <a:t>ЗЕРНОСКЛАД</a:t>
            </a:r>
            <a:endParaRPr lang="ru-RU" sz="2800" u="sng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br>
              <a:rPr lang="ru-RU" dirty="0"/>
            </a:b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898FE27-A1ED-4E35-ABC7-D9ED7A575B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112841"/>
            <a:ext cx="6696744" cy="46323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2984"/>
          </a:xfrm>
        </p:spPr>
        <p:txBody>
          <a:bodyPr>
            <a:normAutofit fontScale="90000"/>
          </a:bodyPr>
          <a:lstStyle/>
          <a:p>
            <a:pPr algn="l"/>
            <a:br>
              <a:rPr lang="ru-RU" sz="2500" b="1" i="1" dirty="0">
                <a:solidFill>
                  <a:srgbClr val="FFFF00"/>
                </a:solidFill>
              </a:rPr>
            </a:br>
            <a:br>
              <a:rPr lang="ru-RU" sz="2500" i="1" dirty="0">
                <a:solidFill>
                  <a:srgbClr val="FFFF00"/>
                </a:solidFill>
              </a:rPr>
            </a:br>
            <a:br>
              <a:rPr lang="ru-RU" sz="2500" i="1" dirty="0">
                <a:solidFill>
                  <a:srgbClr val="FFFF00"/>
                </a:solidFill>
              </a:rPr>
            </a:br>
            <a:r>
              <a:rPr lang="ru-RU" sz="2500" b="1" i="1" u="sng" dirty="0">
                <a:solidFill>
                  <a:schemeClr val="accent6">
                    <a:lumMod val="75000"/>
                  </a:schemeClr>
                </a:solidFill>
              </a:rPr>
              <a:t>Балансодержатель: </a:t>
            </a:r>
            <a:br>
              <a:rPr lang="ru-RU" sz="2500" b="1" i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500" b="1" i="1" u="sng" dirty="0">
                <a:solidFill>
                  <a:schemeClr val="accent6">
                    <a:lumMod val="75000"/>
                  </a:schemeClr>
                </a:solidFill>
              </a:rPr>
              <a:t>Открытое акционерное общество </a:t>
            </a:r>
            <a:r>
              <a:rPr lang="ru-RU" sz="2500" i="1" u="sng" dirty="0">
                <a:solidFill>
                  <a:schemeClr val="accent6">
                    <a:lumMod val="75000"/>
                  </a:schemeClr>
                </a:solidFill>
              </a:rPr>
              <a:t>«</a:t>
            </a:r>
            <a:r>
              <a:rPr lang="ru-RU" sz="2500" i="1" u="sng" dirty="0" err="1">
                <a:solidFill>
                  <a:schemeClr val="accent6">
                    <a:lumMod val="75000"/>
                  </a:schemeClr>
                </a:solidFill>
              </a:rPr>
              <a:t>Проземле</a:t>
            </a:r>
            <a:r>
              <a:rPr lang="ru-RU" sz="2500" i="1" u="sng" dirty="0">
                <a:solidFill>
                  <a:schemeClr val="accent6">
                    <a:lumMod val="75000"/>
                  </a:schemeClr>
                </a:solidFill>
              </a:rPr>
              <a:t>-Агро</a:t>
            </a:r>
            <a:r>
              <a:rPr lang="ru-RU" sz="2500" b="1" i="1" u="sng" dirty="0">
                <a:solidFill>
                  <a:schemeClr val="accent6">
                    <a:lumMod val="75000"/>
                  </a:schemeClr>
                </a:solidFill>
              </a:rPr>
              <a:t>»</a:t>
            </a:r>
            <a:endParaRPr lang="ru-RU" sz="2500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67544" y="692696"/>
            <a:ext cx="8147248" cy="1085932"/>
          </a:xfrm>
        </p:spPr>
        <p:txBody>
          <a:bodyPr>
            <a:normAutofit/>
          </a:bodyPr>
          <a:lstStyle/>
          <a:p>
            <a:pPr algn="ctr"/>
            <a:endParaRPr lang="ru-RU" sz="2400" b="1" i="1" u="sng" dirty="0">
              <a:latin typeface="+mj-lt"/>
            </a:endParaRPr>
          </a:p>
          <a:p>
            <a:pPr algn="ctr"/>
            <a:r>
              <a:rPr lang="ru-RU" sz="2400" b="1" i="1" u="sng" dirty="0">
                <a:latin typeface="+mj-lt"/>
              </a:rPr>
              <a:t>ТЕЛЯТНИК «НОВИКИ»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683568" y="6132942"/>
            <a:ext cx="7560840" cy="646890"/>
          </a:xfrm>
        </p:spPr>
        <p:txBody>
          <a:bodyPr>
            <a:normAutofit/>
          </a:bodyPr>
          <a:lstStyle/>
          <a:p>
            <a:pPr algn="ctr"/>
            <a:r>
              <a:rPr lang="ru-RU" sz="2000" dirty="0">
                <a:latin typeface="+mj-lt"/>
              </a:rPr>
              <a:t>Витебская обл., Чашникский р-н, д. </a:t>
            </a:r>
            <a:r>
              <a:rPr lang="ru-RU" sz="2000" dirty="0" err="1">
                <a:latin typeface="+mj-lt"/>
              </a:rPr>
              <a:t>Новосады</a:t>
            </a:r>
            <a:endParaRPr lang="ru-RU" sz="2000" dirty="0">
              <a:latin typeface="+mj-lt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0CA8220-BB65-4F5D-BAF4-CCDAF063FD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516554"/>
            <a:ext cx="6082825" cy="45811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05395869"/>
      </p:ext>
    </p:extLst>
  </p:cSld>
  <p:clrMapOvr>
    <a:masterClrMapping/>
  </p:clrMapOvr>
  <p:transition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168"/>
          </a:xfrm>
        </p:spPr>
        <p:txBody>
          <a:bodyPr>
            <a:normAutofit fontScale="90000"/>
          </a:bodyPr>
          <a:lstStyle/>
          <a:p>
            <a:pPr algn="l"/>
            <a:br>
              <a:rPr lang="ru-RU" sz="2500" b="1" i="1" dirty="0">
                <a:solidFill>
                  <a:srgbClr val="FFFF00"/>
                </a:solidFill>
              </a:rPr>
            </a:br>
            <a:br>
              <a:rPr lang="ru-RU" sz="2500" i="1" dirty="0">
                <a:solidFill>
                  <a:srgbClr val="FFFF00"/>
                </a:solidFill>
              </a:rPr>
            </a:br>
            <a:br>
              <a:rPr lang="ru-RU" sz="2500" i="1" dirty="0">
                <a:solidFill>
                  <a:srgbClr val="FFFF00"/>
                </a:solidFill>
              </a:rPr>
            </a:br>
            <a:endParaRPr lang="ru-RU" sz="2500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67544" y="188640"/>
            <a:ext cx="8147248" cy="1589988"/>
          </a:xfrm>
        </p:spPr>
        <p:txBody>
          <a:bodyPr>
            <a:normAutofit/>
          </a:bodyPr>
          <a:lstStyle/>
          <a:p>
            <a:pPr algn="ctr"/>
            <a:endParaRPr lang="ru-RU" sz="2400" b="1" i="1" u="sng" dirty="0">
              <a:latin typeface="+mj-lt"/>
            </a:endParaRPr>
          </a:p>
          <a:p>
            <a:pPr algn="ctr"/>
            <a:r>
              <a:rPr lang="ru-RU" sz="2400" b="1" i="1" u="sng" dirty="0">
                <a:latin typeface="+mj-lt"/>
              </a:rPr>
              <a:t>ТЕЛЯТНИК «НОВИКИ»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683568" y="6132942"/>
            <a:ext cx="7560840" cy="646890"/>
          </a:xfrm>
        </p:spPr>
        <p:txBody>
          <a:bodyPr>
            <a:normAutofit/>
          </a:bodyPr>
          <a:lstStyle/>
          <a:p>
            <a:pPr algn="ctr"/>
            <a:r>
              <a:rPr lang="ru-RU" sz="2000" dirty="0">
                <a:latin typeface="+mj-lt"/>
              </a:rPr>
              <a:t>Витебская обл., Чашникский р-н, д. </a:t>
            </a:r>
            <a:r>
              <a:rPr lang="ru-RU" sz="2000" dirty="0" err="1">
                <a:latin typeface="+mj-lt"/>
              </a:rPr>
              <a:t>Новосады</a:t>
            </a:r>
            <a:endParaRPr lang="ru-RU" sz="2000" dirty="0">
              <a:latin typeface="+mj-lt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F8550C5-E18C-43E1-825B-0760DBC989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585" y="1484784"/>
            <a:ext cx="5777165" cy="43509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213A769-10A1-41BE-8CC3-21ABA13659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417" y="1484784"/>
            <a:ext cx="5777165" cy="43509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03755935"/>
      </p:ext>
    </p:extLst>
  </p:cSld>
  <p:clrMapOvr>
    <a:masterClrMapping/>
  </p:clrMapOvr>
  <p:transition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2984"/>
          </a:xfrm>
        </p:spPr>
        <p:txBody>
          <a:bodyPr>
            <a:normAutofit fontScale="90000"/>
          </a:bodyPr>
          <a:lstStyle/>
          <a:p>
            <a:pPr algn="l"/>
            <a:br>
              <a:rPr lang="ru-RU" sz="2500" b="1" i="1" dirty="0">
                <a:solidFill>
                  <a:srgbClr val="FFFF00"/>
                </a:solidFill>
              </a:rPr>
            </a:br>
            <a:br>
              <a:rPr lang="ru-RU" sz="2500" i="1" dirty="0">
                <a:solidFill>
                  <a:srgbClr val="FFFF00"/>
                </a:solidFill>
              </a:rPr>
            </a:br>
            <a:br>
              <a:rPr lang="ru-RU" sz="2500" i="1" dirty="0">
                <a:solidFill>
                  <a:srgbClr val="FFFF00"/>
                </a:solidFill>
              </a:rPr>
            </a:br>
            <a:r>
              <a:rPr lang="ru-RU" sz="2500" b="1" i="1" u="sng" dirty="0">
                <a:solidFill>
                  <a:schemeClr val="accent6">
                    <a:lumMod val="75000"/>
                  </a:schemeClr>
                </a:solidFill>
              </a:rPr>
              <a:t>Балансодержатель: </a:t>
            </a:r>
            <a:br>
              <a:rPr lang="ru-RU" sz="2500" b="1" i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500" b="1" i="1" u="sng" dirty="0">
                <a:solidFill>
                  <a:schemeClr val="accent6">
                    <a:lumMod val="75000"/>
                  </a:schemeClr>
                </a:solidFill>
              </a:rPr>
              <a:t>Открытое акционерное общество </a:t>
            </a:r>
            <a:r>
              <a:rPr lang="ru-RU" sz="2500" i="1" u="sng" dirty="0">
                <a:solidFill>
                  <a:schemeClr val="accent6">
                    <a:lumMod val="75000"/>
                  </a:schemeClr>
                </a:solidFill>
              </a:rPr>
              <a:t>«</a:t>
            </a:r>
            <a:r>
              <a:rPr lang="ru-RU" sz="2500" i="1" u="sng" dirty="0" err="1">
                <a:solidFill>
                  <a:schemeClr val="accent6">
                    <a:lumMod val="75000"/>
                  </a:schemeClr>
                </a:solidFill>
              </a:rPr>
              <a:t>Ведренское</a:t>
            </a:r>
            <a:r>
              <a:rPr lang="ru-RU" sz="2500" i="1" u="sng" dirty="0">
                <a:solidFill>
                  <a:schemeClr val="accent6">
                    <a:lumMod val="75000"/>
                  </a:schemeClr>
                </a:solidFill>
              </a:rPr>
              <a:t>-Агро</a:t>
            </a:r>
            <a:r>
              <a:rPr lang="ru-RU" sz="2500" b="1" i="1" u="sng" dirty="0">
                <a:solidFill>
                  <a:schemeClr val="accent6">
                    <a:lumMod val="75000"/>
                  </a:schemeClr>
                </a:solidFill>
              </a:rPr>
              <a:t>»</a:t>
            </a:r>
            <a:endParaRPr lang="ru-RU" sz="2500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67544" y="1131738"/>
            <a:ext cx="8147248" cy="646890"/>
          </a:xfrm>
        </p:spPr>
        <p:txBody>
          <a:bodyPr>
            <a:normAutofit fontScale="92500" lnSpcReduction="20000"/>
          </a:bodyPr>
          <a:lstStyle/>
          <a:p>
            <a:pPr algn="ctr"/>
            <a:endParaRPr lang="ru-RU" sz="2400" b="1" i="1" u="sng" dirty="0">
              <a:latin typeface="+mj-lt"/>
            </a:endParaRPr>
          </a:p>
          <a:p>
            <a:pPr algn="ctr"/>
            <a:r>
              <a:rPr lang="ru-RU" sz="2400" b="1" i="1" u="sng" dirty="0">
                <a:latin typeface="+mj-lt"/>
              </a:rPr>
              <a:t>ТЕЛЯТНИК 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683568" y="6132942"/>
            <a:ext cx="7560840" cy="646890"/>
          </a:xfrm>
        </p:spPr>
        <p:txBody>
          <a:bodyPr>
            <a:normAutofit/>
          </a:bodyPr>
          <a:lstStyle/>
          <a:p>
            <a:pPr algn="ctr"/>
            <a:r>
              <a:rPr lang="ru-RU" sz="2000" dirty="0">
                <a:latin typeface="+mj-lt"/>
              </a:rPr>
              <a:t>Витебская обл., Чашникский р-н, д. </a:t>
            </a:r>
            <a:r>
              <a:rPr lang="ru-RU" sz="2000" dirty="0" err="1">
                <a:latin typeface="+mj-lt"/>
              </a:rPr>
              <a:t>Б.Ведрень</a:t>
            </a:r>
            <a:endParaRPr lang="ru-RU" sz="2000" dirty="0">
              <a:latin typeface="+mj-lt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1F271A4-4CBA-4A43-9D3F-13EA3C05C3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920" y="1916832"/>
            <a:ext cx="5796136" cy="43471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04435565"/>
      </p:ext>
    </p:extLst>
  </p:cSld>
  <p:clrMapOvr>
    <a:masterClrMapping/>
  </p:clrMapOvr>
  <p:transition>
    <p:random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714</TotalTime>
  <Words>146</Words>
  <Application>Microsoft Office PowerPoint</Application>
  <PresentationFormat>Экран (4:3)</PresentationFormat>
  <Paragraphs>32</Paragraphs>
  <Slides>6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Calibri</vt:lpstr>
      <vt:lpstr>Cambria</vt:lpstr>
      <vt:lpstr>Rockwell</vt:lpstr>
      <vt:lpstr>Wingdings 2</vt:lpstr>
      <vt:lpstr>Литейная</vt:lpstr>
      <vt:lpstr>   ПЕРЕЧЕНЬ   (календарный график)  </vt:lpstr>
      <vt:lpstr>   Балансодержатель:  Открытое акционерное общество «Иванский-Агро»</vt:lpstr>
      <vt:lpstr>Презентация PowerPoint</vt:lpstr>
      <vt:lpstr>   Балансодержатель:  Открытое акционерное общество «Проземле-Агро»</vt:lpstr>
      <vt:lpstr>   </vt:lpstr>
      <vt:lpstr>   Балансодержатель:  Открытое акционерное общество «Ведренское-Агро»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КАЛЕНДАРНЫЙ ГРАФИК по вовлечению в хозяйственный оборот объектов недвижимого имущества     ЧАШНИКСКИЙ РАЙОННЫЙ ИСПОЛНИТЕЛЬНЫЙ КОМИТЕТ </dc:title>
  <dc:creator>Admin</dc:creator>
  <cp:lastModifiedBy>User</cp:lastModifiedBy>
  <cp:revision>83</cp:revision>
  <dcterms:created xsi:type="dcterms:W3CDTF">2023-12-12T09:18:35Z</dcterms:created>
  <dcterms:modified xsi:type="dcterms:W3CDTF">2025-12-15T09:20:59Z</dcterms:modified>
</cp:coreProperties>
</file>