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3" r:id="rId6"/>
    <p:sldId id="265" r:id="rId7"/>
    <p:sldId id="266" r:id="rId8"/>
    <p:sldId id="267" r:id="rId9"/>
    <p:sldId id="268" r:id="rId10"/>
    <p:sldId id="262" r:id="rId11"/>
    <p:sldId id="261" r:id="rId12"/>
    <p:sldId id="271" r:id="rId13"/>
    <p:sldId id="270" r:id="rId14"/>
    <p:sldId id="272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85468" autoAdjust="0"/>
  </p:normalViewPr>
  <p:slideViewPr>
    <p:cSldViewPr>
      <p:cViewPr varScale="1">
        <p:scale>
          <a:sx n="78" d="100"/>
          <a:sy n="78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76D5-5157-40FB-8A38-E3EC5346307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235E8-13B5-4E11-AE60-67E3A0388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235E8-13B5-4E11-AE60-67E3A03889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9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908720"/>
            <a:ext cx="6116216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Управление по противодействию </a:t>
            </a:r>
            <a:r>
              <a:rPr lang="ru-RU" sz="2000" dirty="0" err="1" smtClean="0"/>
              <a:t>киберпреступности</a:t>
            </a:r>
            <a:r>
              <a:rPr lang="ru-RU" sz="2000" dirty="0" smtClean="0"/>
              <a:t> </a:t>
            </a:r>
            <a:r>
              <a:rPr lang="ru-RU" sz="2000" smtClean="0"/>
              <a:t>криминальной </a:t>
            </a:r>
            <a:r>
              <a:rPr lang="ru-RU" sz="2000" smtClean="0"/>
              <a:t>милиции</a:t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000" dirty="0" smtClean="0"/>
              <a:t>УВД Витебского облисполкома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4176464" cy="26391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СОВРЕМЕННАЯ КИБЕРПРЕСТУПНОСТЬ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Витебск, 10 марта 2025 г. 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5653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Мошенники создают новый аккаунт  и текстовые (голосовые) сообщения от имени знакомых для побуждения к выполнению действий другого мошенника, который может представиться сотрудником госорганов.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928992" cy="43204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Фейковый</a:t>
            </a:r>
            <a:r>
              <a:rPr lang="ru-RU" dirty="0" smtClean="0"/>
              <a:t> конкурс рисунков по ссылке </a:t>
            </a:r>
            <a:r>
              <a:rPr lang="en-US" dirty="0" smtClean="0"/>
              <a:t>“</a:t>
            </a:r>
            <a:r>
              <a:rPr lang="ru-RU" dirty="0" smtClean="0"/>
              <a:t>друга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" y="1434413"/>
            <a:ext cx="8716501" cy="501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Фишинг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/>
              <a:t>Способ, когда мошенники завладевают персональными данными и совершают хищение денежных средств. </a:t>
            </a:r>
          </a:p>
          <a:p>
            <a:pPr marL="0" indent="0" algn="ctr">
              <a:buNone/>
            </a:pPr>
            <a:r>
              <a:rPr lang="ru-RU" dirty="0"/>
              <a:t>Мошенник точно копирует настоящий и создает </a:t>
            </a:r>
            <a:r>
              <a:rPr lang="ru-RU" dirty="0" err="1"/>
              <a:t>фишинговый</a:t>
            </a:r>
            <a:r>
              <a:rPr lang="ru-RU" dirty="0"/>
              <a:t> сайт.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Интернет-адреса белорусских организаций должны быть расположены в национальном сегменте Интернета – доменной зоне «.BY» или «.бел».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Всегда проверяйте адрес страницы, где вводите личные данные.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0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Мошенники создают страницы-клоны банков</a:t>
            </a:r>
            <a:endParaRPr lang="ru-RU" sz="3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1196752"/>
            <a:ext cx="10225137" cy="586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80" y="1052736"/>
            <a:ext cx="573015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2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Вовлечение в </a:t>
            </a:r>
            <a:r>
              <a:rPr lang="ru-RU" dirty="0" err="1" smtClean="0"/>
              <a:t>киберпреступность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Дропы</a:t>
            </a:r>
            <a:r>
              <a:rPr lang="ru-RU" dirty="0"/>
              <a:t> – люди, предоставляющие свои банковские реквизиты для того, чтобы через их промежуточные счета проводились похищенные деньги.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410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поиска </a:t>
            </a:r>
            <a:r>
              <a:rPr lang="ru-RU" dirty="0" err="1"/>
              <a:t>дропов</a:t>
            </a:r>
            <a:r>
              <a:rPr lang="ru-RU" dirty="0"/>
              <a:t> мошенники размещают различные объявления с вакансиями.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2000" y="3263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Ответственность за происхождение прошедших по банковским счетам денег несут владельцы таких счетов.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9296" y="45811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Статьёй 222 УК предусмотрено наказание вплоть до 10 лет </a:t>
            </a:r>
            <a:br>
              <a:rPr lang="ru-RU" dirty="0"/>
            </a:br>
            <a:r>
              <a:rPr lang="ru-RU" dirty="0"/>
              <a:t>лишения свободы.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30185"/>
            <a:ext cx="1482551" cy="148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171873"/>
            <a:ext cx="2818062" cy="20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96" y="3263628"/>
            <a:ext cx="3671115" cy="163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11533"/>
            <a:ext cx="3533800" cy="175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904656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6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рекомендации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3843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9"/>
            <a:ext cx="34563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Телеграмм-канал </a:t>
            </a:r>
            <a:r>
              <a:rPr lang="en-US" sz="2400" dirty="0" smtClean="0"/>
              <a:t>“</a:t>
            </a:r>
            <a:r>
              <a:rPr lang="ru-RU" sz="2400" dirty="0" smtClean="0"/>
              <a:t>Цифровая грамотность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Канал </a:t>
            </a:r>
            <a:r>
              <a:rPr lang="ru-RU" sz="2400" dirty="0"/>
              <a:t>о том, как не стать жертвой мошенников в интернете </a:t>
            </a:r>
            <a:br>
              <a:rPr lang="ru-RU" sz="2400" dirty="0"/>
            </a:br>
            <a:r>
              <a:rPr lang="ru-RU" sz="2400" dirty="0"/>
              <a:t>и почему важна цифровая гигиена.</a:t>
            </a:r>
            <a:br>
              <a:rPr lang="ru-RU" sz="2400" dirty="0"/>
            </a:br>
            <a:r>
              <a:rPr lang="ru-RU" i="1" dirty="0"/>
              <a:t>Для подписки на канал наведите камеру мобильного телефона на QR-код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632570"/>
            <a:ext cx="5244702" cy="524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4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Основные категории потерпевших</a:t>
            </a:r>
            <a:br>
              <a:rPr lang="ru-RU" dirty="0" smtClean="0"/>
            </a:br>
            <a:r>
              <a:rPr lang="ru-RU" sz="2000" i="1" dirty="0"/>
              <a:t> </a:t>
            </a:r>
            <a:r>
              <a:rPr lang="ru-RU" sz="2000" i="1" dirty="0" smtClean="0"/>
              <a:t>               (сведения за 2024 год)</a:t>
            </a:r>
            <a:endParaRPr lang="ru-RU" sz="20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6" y="2348880"/>
            <a:ext cx="80352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24973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13" y="2074303"/>
            <a:ext cx="17922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8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</a:t>
            </a:r>
            <a:r>
              <a:rPr lang="ru-RU" dirty="0" err="1" smtClean="0"/>
              <a:t>киберпреступлений</a:t>
            </a:r>
            <a:r>
              <a:rPr lang="ru-RU" dirty="0" smtClean="0"/>
              <a:t> в стране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3" y="1844824"/>
            <a:ext cx="8044853" cy="338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22546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2024 г. </a:t>
            </a:r>
            <a:r>
              <a:rPr lang="ru-RU" dirty="0" err="1"/>
              <a:t>киберпреступления</a:t>
            </a:r>
            <a:r>
              <a:rPr lang="ru-RU" dirty="0"/>
              <a:t> составили 27,5% от всех зарегистрированных. </a:t>
            </a:r>
            <a:br>
              <a:rPr lang="ru-RU" dirty="0"/>
            </a:br>
            <a:r>
              <a:rPr lang="ru-RU" dirty="0"/>
              <a:t>Третья часть совершается в г. Минске.</a:t>
            </a:r>
          </a:p>
          <a:p>
            <a:r>
              <a:rPr lang="ru-RU" dirty="0"/>
              <a:t>Ежедневно в 2025 - около 40 </a:t>
            </a:r>
            <a:r>
              <a:rPr lang="ru-RU" dirty="0" err="1"/>
              <a:t>киберпреступлений</a:t>
            </a:r>
            <a:r>
              <a:rPr lang="ru-RU" dirty="0"/>
              <a:t>, в 2024 – 55, в 2023 – 50.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6" y="260648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8543441" cy="6336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1288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8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8"/>
          <a:stretch/>
        </p:blipFill>
        <p:spPr>
          <a:xfrm>
            <a:off x="467544" y="1700808"/>
            <a:ext cx="8064896" cy="39613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76672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Мошенники от имени операторов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890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3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Так выглядит сотрудник, который вам звонит (ВИШИНГ)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63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Мошенники используют психологические уловки, играют на чувствах, сначала угрожают или сообщают о проблеме, потом предлагают помощь в ее решении. </a:t>
            </a:r>
          </a:p>
          <a:p>
            <a:endParaRPr lang="ru-RU" dirty="0"/>
          </a:p>
          <a:p>
            <a:r>
              <a:rPr lang="ru-RU" dirty="0"/>
              <a:t>Потом убеждают установить программное обеспечение и передать код регистрации, или получить кредит и перевести деньги на “защищенный” счет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7" y="1556792"/>
            <a:ext cx="3587797" cy="3587797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114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4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Мошенники создают </a:t>
            </a:r>
            <a:r>
              <a:rPr lang="ru-RU" sz="3200" b="1" dirty="0" err="1" smtClean="0"/>
              <a:t>фейковые</a:t>
            </a:r>
            <a:r>
              <a:rPr lang="ru-RU" sz="3200" b="1" dirty="0" smtClean="0"/>
              <a:t> магазины или аккаунты на торговых площадках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7287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Мошенники создают странички в </a:t>
            </a:r>
            <a:r>
              <a:rPr lang="ru-RU" dirty="0" err="1"/>
              <a:t>соцсетях</a:t>
            </a:r>
            <a:r>
              <a:rPr lang="ru-RU" dirty="0"/>
              <a:t> и на торговых площадках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Размещают фото товара по заниженной стоимости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 под различными предлогами убеждают перевести денежные средства. </a:t>
            </a:r>
          </a:p>
          <a:p>
            <a:r>
              <a:rPr lang="ru-RU" b="1" i="1" dirty="0"/>
              <a:t>Рекомендуется проверить существование магазина, позвонив по белорусскому номеру.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25202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0" y="4293096"/>
            <a:ext cx="224948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1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Мошенники создают </a:t>
            </a:r>
            <a:r>
              <a:rPr lang="ru-RU" sz="3200" b="1" dirty="0" err="1" smtClean="0"/>
              <a:t>фейковые</a:t>
            </a:r>
            <a:r>
              <a:rPr lang="ru-RU" sz="3200" b="1" dirty="0" smtClean="0"/>
              <a:t> сайты </a:t>
            </a:r>
            <a:r>
              <a:rPr lang="ru-RU" sz="3200" b="1" dirty="0" err="1" smtClean="0"/>
              <a:t>криптобирж</a:t>
            </a:r>
            <a:r>
              <a:rPr lang="ru-RU" sz="3200" b="1" dirty="0" smtClean="0"/>
              <a:t> или инвестиционных платформ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3672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Мошенники создают сайты </a:t>
            </a:r>
          </a:p>
          <a:p>
            <a:r>
              <a:rPr lang="ru-RU" dirty="0" err="1"/>
              <a:t>криптобирж</a:t>
            </a:r>
            <a:r>
              <a:rPr lang="ru-RU" dirty="0"/>
              <a:t> или инвестиционных платформ. Подыскивают заинтересованных в пассивном </a:t>
            </a:r>
          </a:p>
          <a:p>
            <a:r>
              <a:rPr lang="ru-RU" dirty="0"/>
              <a:t>доходе людей, готовых вложить реальные деньги в </a:t>
            </a:r>
            <a:r>
              <a:rPr lang="ru-RU" dirty="0" err="1"/>
              <a:t>фейковую</a:t>
            </a:r>
            <a:r>
              <a:rPr lang="ru-RU" dirty="0"/>
              <a:t> </a:t>
            </a:r>
          </a:p>
          <a:p>
            <a:r>
              <a:rPr lang="ru-RU" dirty="0"/>
              <a:t>биржу, якобы под «руководством куратора».</a:t>
            </a:r>
          </a:p>
          <a:p>
            <a:r>
              <a:rPr lang="ru-RU" dirty="0"/>
              <a:t>На деле оказывается, что заработок, видимый на экране, всего лишь нарисованный.</a:t>
            </a:r>
          </a:p>
          <a:p>
            <a:endParaRPr lang="ru-RU" dirty="0"/>
          </a:p>
          <a:p>
            <a:r>
              <a:rPr lang="ru-RU" b="1" dirty="0"/>
              <a:t>Легких денег НЕ БЫВАЕТ.</a:t>
            </a:r>
          </a:p>
          <a:p>
            <a:r>
              <a:rPr lang="ru-RU" dirty="0"/>
              <a:t>Реклама инвестиций работает по принципу финансовой пирамиды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00163"/>
            <a:ext cx="2517775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58887"/>
            <a:ext cx="27987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2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384376" cy="579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8083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4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340</Words>
  <Application>Microsoft Office PowerPoint</Application>
  <PresentationFormat>Экран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Управление по противодействию киберпреступности криминальной милиции  УВД Витебского облисполкома</vt:lpstr>
      <vt:lpstr>Основные категории потерпевших                 (сведения за 2024 год)</vt:lpstr>
      <vt:lpstr>Количество киберпреступлений в стране</vt:lpstr>
      <vt:lpstr>Презентация PowerPoint</vt:lpstr>
      <vt:lpstr>Презентация PowerPoint</vt:lpstr>
      <vt:lpstr>Так выглядит сотрудник, который вам звонит (ВИШИНГ)</vt:lpstr>
      <vt:lpstr>Мошенники создают фейковые магазины или аккаунты на торговых площадках</vt:lpstr>
      <vt:lpstr>Мошенники создают фейковые сайты криптобирж или инвестиционных платформ</vt:lpstr>
      <vt:lpstr>Презентация PowerPoint</vt:lpstr>
      <vt:lpstr>Мошенники создают новый аккаунт  и текстовые (голосовые) сообщения от имени знакомых для побуждения к выполнению действий другого мошенника, который может представиться сотрудником госорганов.</vt:lpstr>
      <vt:lpstr>Фейковый конкурс рисунков по ссылке “друга”</vt:lpstr>
      <vt:lpstr>Презентация PowerPoint</vt:lpstr>
      <vt:lpstr>Мошенники создают страницы-клоны банков</vt:lpstr>
      <vt:lpstr>Вовлечение в киберпреступность</vt:lpstr>
      <vt:lpstr>Презентация PowerPoint</vt:lpstr>
      <vt:lpstr>Наши рекомендации</vt:lpstr>
      <vt:lpstr>Телеграмм-канал “Цифровая грамотность”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2025-03-15T07:20:59Z</dcterms:created>
  <dcterms:modified xsi:type="dcterms:W3CDTF">2025-03-16T15:06:48Z</dcterms:modified>
</cp:coreProperties>
</file>