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3" r:id="rId3"/>
    <p:sldId id="257" r:id="rId4"/>
    <p:sldId id="258" r:id="rId5"/>
    <p:sldId id="266" r:id="rId6"/>
    <p:sldId id="268" r:id="rId7"/>
    <p:sldId id="262" r:id="rId8"/>
    <p:sldId id="264" r:id="rId9"/>
    <p:sldId id="259" r:id="rId10"/>
    <p:sldId id="260" r:id="rId11"/>
    <p:sldId id="261" r:id="rId12"/>
    <p:sldId id="269" r:id="rId13"/>
    <p:sldId id="270" r:id="rId14"/>
    <p:sldId id="267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7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4A3D0-8913-4E6E-99A7-AA5894252D9E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D5A22-729F-41FD-B37D-F427D0E1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6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D5A22-729F-41FD-B37D-F427D0E169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0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396044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Признаки несоответствия электрических сетей  и (или) электрооборудования требованиям, предъявляемым к их устройству и эксплуатации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Оголённый участок провода возле розетки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23854" r="1229" b="19782"/>
          <a:stretch/>
        </p:blipFill>
        <p:spPr bwMode="auto">
          <a:xfrm>
            <a:off x="1187624" y="1556792"/>
            <a:ext cx="7056783" cy="4824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495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Механические повреждения провода удлинителя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883" y="1556792"/>
            <a:ext cx="7623557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705678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3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Отсутствует крышка распределительной коробки. Соединение проводов выполнено скруткой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1904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Отсутствует крышка колодки предохранителя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8463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Соединение проводов выполнено скруткой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5475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Соединение проводов выполнено скруткой Имеются следы оплавления изоляции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056784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62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Соединение проводов выполнено скруткой без распределительной коробки. Отсутствуют крышки колодок предохранителей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688632" cy="4709120"/>
          </a:xfrm>
        </p:spPr>
      </p:pic>
    </p:spTree>
    <p:extLst>
      <p:ext uri="{BB962C8B-B14F-4D97-AF65-F5344CB8AC3E}">
        <p14:creationId xmlns:p14="http://schemas.microsoft.com/office/powerpoint/2010/main" val="309233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Следы оплавления на розетке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14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Следы оплавления вилки и розеток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83264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04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Розетка не закреплена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5122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4687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80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Отсутствует корпус розетки.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6120680" cy="4032448"/>
          </a:xfrm>
        </p:spPr>
      </p:pic>
    </p:spTree>
    <p:extLst>
      <p:ext uri="{BB962C8B-B14F-4D97-AF65-F5344CB8AC3E}">
        <p14:creationId xmlns:p14="http://schemas.microsoft.com/office/powerpoint/2010/main" val="151481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Отсутствует корпус розетки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30" y="1600200"/>
            <a:ext cx="6795740" cy="4525963"/>
          </a:xfrm>
        </p:spPr>
      </p:pic>
    </p:spTree>
    <p:extLst>
      <p:ext uri="{BB962C8B-B14F-4D97-AF65-F5344CB8AC3E}">
        <p14:creationId xmlns:p14="http://schemas.microsoft.com/office/powerpoint/2010/main" val="40877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Провода соединены скруткой. Корпус розетки не закреплён</a:t>
            </a:r>
            <a:endParaRPr lang="ru-RU" dirty="0"/>
          </a:p>
        </p:txBody>
      </p:sp>
      <p:pic>
        <p:nvPicPr>
          <p:cNvPr id="4" name="Объект 3" descr="E:\Бобров нов\Информация на сайт\Фото на сайт 24.02.2022\IMG_20200305_11280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/>
          <a:stretch/>
        </p:blipFill>
        <p:spPr bwMode="auto">
          <a:xfrm>
            <a:off x="1475656" y="1700808"/>
            <a:ext cx="5616624" cy="4392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973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smtClean="0"/>
              <a:t> вилки с разбитым корпусом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43" y="1600200"/>
            <a:ext cx="8053314" cy="4525963"/>
          </a:xfrm>
        </p:spPr>
      </p:pic>
    </p:spTree>
    <p:extLst>
      <p:ext uri="{BB962C8B-B14F-4D97-AF65-F5344CB8AC3E}">
        <p14:creationId xmlns:p14="http://schemas.microsoft.com/office/powerpoint/2010/main" val="75257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саморезов</a:t>
            </a:r>
            <a:r>
              <a:rPr lang="ru-RU" dirty="0" smtClean="0"/>
              <a:t> в качестве вилки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5"/>
            <a:ext cx="799288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567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101</Words>
  <Application>Microsoft Office PowerPoint</Application>
  <PresentationFormat>Экран (4:3)</PresentationFormat>
  <Paragraphs>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Признаки несоответствия электрических сетей  и (или) электрооборудования требованиям, предъявляемым к их устройству и эксплуатации</vt:lpstr>
      <vt:lpstr>Следы оплавления на розетке</vt:lpstr>
      <vt:lpstr>Следы оплавления вилки и розеток</vt:lpstr>
      <vt:lpstr>Розетка не закреплена</vt:lpstr>
      <vt:lpstr>Отсутствует корпус розетки.</vt:lpstr>
      <vt:lpstr>Отсутствует корпус розетки</vt:lpstr>
      <vt:lpstr>Провода соединены скруткой. Корпус розетки не закреплён</vt:lpstr>
      <vt:lpstr>Использование  вилки с разбитым корпусом</vt:lpstr>
      <vt:lpstr>Использование саморезов в качестве вилки</vt:lpstr>
      <vt:lpstr>Оголённый участок провода возле розетки</vt:lpstr>
      <vt:lpstr>Механические повреждения провода удлинителя</vt:lpstr>
      <vt:lpstr>Отсутствует крышка распределительной коробки. Соединение проводов выполнено скруткой</vt:lpstr>
      <vt:lpstr>Отсутствует крышка колодки предохранителя</vt:lpstr>
      <vt:lpstr>Соединение проводов выполнено скруткой</vt:lpstr>
      <vt:lpstr>Соединение проводов выполнено скруткой Имеются следы оплавления изоляции</vt:lpstr>
      <vt:lpstr>Соединение проводов выполнено скруткой без распределительной коробки. Отсутствуют крышки колодок предохранителей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inspektor</dc:creator>
  <cp:lastModifiedBy>inspektor</cp:lastModifiedBy>
  <cp:revision>9</cp:revision>
  <dcterms:created xsi:type="dcterms:W3CDTF">2023-01-09T13:14:07Z</dcterms:created>
  <dcterms:modified xsi:type="dcterms:W3CDTF">2023-01-10T06:43:01Z</dcterms:modified>
</cp:coreProperties>
</file>