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6331-A723-4878-9F68-283F8C62DDB6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D65C-77D2-424F-80C9-E4400552A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5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6331-A723-4878-9F68-283F8C62DDB6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D65C-77D2-424F-80C9-E4400552A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22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6331-A723-4878-9F68-283F8C62DDB6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D65C-77D2-424F-80C9-E4400552A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34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6331-A723-4878-9F68-283F8C62DDB6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D65C-77D2-424F-80C9-E4400552A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32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6331-A723-4878-9F68-283F8C62DDB6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D65C-77D2-424F-80C9-E4400552A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403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6331-A723-4878-9F68-283F8C62DDB6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D65C-77D2-424F-80C9-E4400552A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985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6331-A723-4878-9F68-283F8C62DDB6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D65C-77D2-424F-80C9-E4400552A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427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6331-A723-4878-9F68-283F8C62DDB6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D65C-77D2-424F-80C9-E4400552A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81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6331-A723-4878-9F68-283F8C62DDB6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D65C-77D2-424F-80C9-E4400552A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75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6331-A723-4878-9F68-283F8C62DDB6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D65C-77D2-424F-80C9-E4400552A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27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6331-A723-4878-9F68-283F8C62DDB6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D65C-77D2-424F-80C9-E4400552A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72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B6331-A723-4878-9F68-283F8C62DDB6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4D65C-77D2-424F-80C9-E4400552A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5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0" y="172244"/>
            <a:ext cx="8699500" cy="6524625"/>
          </a:xfrm>
        </p:spPr>
      </p:pic>
    </p:spTree>
    <p:extLst>
      <p:ext uri="{BB962C8B-B14F-4D97-AF65-F5344CB8AC3E}">
        <p14:creationId xmlns:p14="http://schemas.microsoft.com/office/powerpoint/2010/main" val="290559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6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4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6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2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6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4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2023-03-15T06:35:54Z</dcterms:created>
  <dcterms:modified xsi:type="dcterms:W3CDTF">2023-03-15T06:37:24Z</dcterms:modified>
</cp:coreProperties>
</file>